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告五人 - 带我去找夜生活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郭顶 - 每个眼神都只身荒野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郭顶_-_保留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